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21386800"/>
  <p:notesSz cx="9144000" cy="6858000"/>
  <p:defaultTextStyle>
    <a:defPPr>
      <a:defRPr lang="en-US"/>
    </a:defPPr>
    <a:lvl1pPr marL="0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2364" y="5220"/>
      </p:cViewPr>
      <p:guideLst>
        <p:guide orient="horz" pos="6736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998" y="6643771"/>
            <a:ext cx="25737979" cy="45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996" y="12119186"/>
            <a:ext cx="21195983" cy="54655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2982" y="856465"/>
            <a:ext cx="6812994" cy="1824808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999" y="856465"/>
            <a:ext cx="19934317" cy="182480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09" y="13743001"/>
            <a:ext cx="25737979" cy="4247656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09" y="9064640"/>
            <a:ext cx="25737979" cy="4678361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16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2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4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80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7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3999" y="4990255"/>
            <a:ext cx="13373656" cy="14114299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92320" y="4990255"/>
            <a:ext cx="13373656" cy="14114299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4787278"/>
            <a:ext cx="13378914" cy="1995110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999" y="6782388"/>
            <a:ext cx="13378914" cy="12322165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81808" y="4787278"/>
            <a:ext cx="13384170" cy="1995110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81808" y="6782388"/>
            <a:ext cx="13384170" cy="12322165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000" y="851512"/>
            <a:ext cx="9961903" cy="362387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8629" y="851513"/>
            <a:ext cx="16927347" cy="18253041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000" y="4475387"/>
            <a:ext cx="9961903" cy="14629167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5087" y="14970760"/>
            <a:ext cx="18167985" cy="1767383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5087" y="1910950"/>
            <a:ext cx="18167985" cy="12832080"/>
          </a:xfrm>
        </p:spPr>
        <p:txBody>
          <a:bodyPr/>
          <a:lstStyle>
            <a:lvl1pPr marL="0" indent="0">
              <a:buNone/>
              <a:defRPr sz="10300"/>
            </a:lvl1pPr>
            <a:lvl2pPr marL="1476162" indent="0">
              <a:buNone/>
              <a:defRPr sz="9000"/>
            </a:lvl2pPr>
            <a:lvl3pPr marL="2952323" indent="0">
              <a:buNone/>
              <a:defRPr sz="7700"/>
            </a:lvl3pPr>
            <a:lvl4pPr marL="4428485" indent="0">
              <a:buNone/>
              <a:defRPr sz="6500"/>
            </a:lvl4pPr>
            <a:lvl5pPr marL="5904647" indent="0">
              <a:buNone/>
              <a:defRPr sz="6500"/>
            </a:lvl5pPr>
            <a:lvl6pPr marL="7380808" indent="0">
              <a:buNone/>
              <a:defRPr sz="6500"/>
            </a:lvl6pPr>
            <a:lvl7pPr marL="8856970" indent="0">
              <a:buNone/>
              <a:defRPr sz="6500"/>
            </a:lvl7pPr>
            <a:lvl8pPr marL="10333131" indent="0">
              <a:buNone/>
              <a:defRPr sz="6500"/>
            </a:lvl8pPr>
            <a:lvl9pPr marL="11809293" indent="0">
              <a:buNone/>
              <a:defRPr sz="6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5087" y="16738143"/>
            <a:ext cx="18167985" cy="2509977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999" y="856464"/>
            <a:ext cx="27251978" cy="3564467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4990255"/>
            <a:ext cx="27251978" cy="14114299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999" y="19822397"/>
            <a:ext cx="7065328" cy="113864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68EEB-2848-45DB-BD66-CBF4D1C6DB63}" type="datetimeFigureOut">
              <a:rPr lang="en-US" smtClean="0"/>
              <a:pPr/>
              <a:t>2/25/2018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5658" y="19822397"/>
            <a:ext cx="9588659" cy="113864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00649" y="19822397"/>
            <a:ext cx="7065328" cy="113864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B8D6F-C3CC-4890-ABD3-4F3CB9C1A20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23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21" indent="-1107121" algn="l" defTabSz="2952323" rtl="0" eaLnBrk="1" latinLnBrk="0" hangingPunct="1">
        <a:spcBef>
          <a:spcPct val="20000"/>
        </a:spcBef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763" indent="-922601" algn="l" defTabSz="2952323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404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566" indent="-738081" algn="l" defTabSz="2952323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727" indent="-738081" algn="l" defTabSz="2952323" rtl="0" eaLnBrk="1" latinLnBrk="0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889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5051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1212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7374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162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323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485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647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808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970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3131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9293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-pc\Desktop\Mineria foretell feb backup\Screenshots 8th\Screenshots\homepage\screencapture-localhost-8084-Mineriafinal-index-jsp-146066376416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073" y="8193070"/>
            <a:ext cx="3714777" cy="6534233"/>
          </a:xfrm>
          <a:prstGeom prst="rect">
            <a:avLst/>
          </a:prstGeom>
          <a:noFill/>
        </p:spPr>
      </p:pic>
      <p:pic>
        <p:nvPicPr>
          <p:cNvPr id="1027" name="Picture 3" descr="C:\Users\hp-pc\Desktop\Mineria foretell feb backup\Screenshots 8th\Screenshots\homepage\screencapture-localhost-8084-Mineriafinal-index-jsp-146066368004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073" y="1263584"/>
            <a:ext cx="3742249" cy="6715172"/>
          </a:xfrm>
          <a:prstGeom prst="rect">
            <a:avLst/>
          </a:prstGeom>
          <a:noFill/>
        </p:spPr>
      </p:pic>
      <p:pic>
        <p:nvPicPr>
          <p:cNvPr id="1028" name="Picture 4" descr="C:\Users\hp-pc\Desktop\Mineria foretell feb backup\Screenshots 8th\Screenshots\Geologist\screencapture-localhost-8084-Mineriafinal-LoginServ-146066392252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7230" y="1049270"/>
            <a:ext cx="5286412" cy="3024889"/>
          </a:xfrm>
          <a:prstGeom prst="rect">
            <a:avLst/>
          </a:prstGeom>
          <a:noFill/>
        </p:spPr>
      </p:pic>
      <p:pic>
        <p:nvPicPr>
          <p:cNvPr id="1029" name="Picture 5" descr="C:\Users\hp-pc\Desktop\Mineria foretell feb backup\Screenshots 8th\Screenshots\Geologist\screencapture-localhost-8084-Mineriafinal-CaptchaServ-146066408461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67229" y="10003512"/>
            <a:ext cx="5387785" cy="2928958"/>
          </a:xfrm>
          <a:prstGeom prst="rect">
            <a:avLst/>
          </a:prstGeom>
          <a:noFill/>
        </p:spPr>
      </p:pic>
      <p:pic>
        <p:nvPicPr>
          <p:cNvPr id="1030" name="Picture 6" descr="C:\Users\hp-pc\Desktop\Mineria foretell feb backup\Screenshots 8th\Screenshots\Geologist\View Repor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67229" y="16825207"/>
            <a:ext cx="5357850" cy="2726505"/>
          </a:xfrm>
          <a:prstGeom prst="rect">
            <a:avLst/>
          </a:prstGeom>
          <a:noFill/>
        </p:spPr>
      </p:pic>
      <p:pic>
        <p:nvPicPr>
          <p:cNvPr id="1031" name="Picture 7" descr="C:\Users\hp-pc\Desktop\Mineria foretell feb backup\Screenshots 8th\Screenshots\Geologist\screencapture-localhost-8084-Mineriafinal-ProjectList-1460664339448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67230" y="4217034"/>
            <a:ext cx="5357850" cy="2635483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 rot="5400000">
            <a:off x="-4506450" y="10158543"/>
            <a:ext cx="1879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____________________________________________________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32" name="Picture 8" descr="C:\Users\hp-pc\Desktop\Mineria foretell feb backup\Screenshots 8th\Screenshots\Geologist\screencapture-localhost-8084-Mineriafinal-addProject-jsp-146066411217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67230" y="13146784"/>
            <a:ext cx="5252720" cy="3500462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 rot="5400000">
            <a:off x="603282" y="10162051"/>
            <a:ext cx="20863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___________________________________________________________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24354" y="263452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/>
              <a:t>----GeoLogist----</a:t>
            </a:r>
            <a:endParaRPr lang="en-IN" sz="4800" dirty="0"/>
          </a:p>
        </p:txBody>
      </p:sp>
      <p:pic>
        <p:nvPicPr>
          <p:cNvPr id="1033" name="Picture 9" descr="C:\Users\hp-pc\Desktop\Mineria foretell feb backup\Screenshots 8th\Screenshots\Geologist\screencapture-localhost-8084-Mineriafinal-captcha-jsp-1460664028374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67230" y="7145992"/>
            <a:ext cx="5373549" cy="2643206"/>
          </a:xfrm>
          <a:prstGeom prst="rect">
            <a:avLst/>
          </a:prstGeom>
          <a:noFill/>
        </p:spPr>
      </p:pic>
      <p:pic>
        <p:nvPicPr>
          <p:cNvPr id="1034" name="Picture 10" descr="C:\Users\hp-pc\Desktop\Mineria foretell feb backup\Screenshots 8th\Screenshots\ME\screencapture-localhost-8084-Mineriafinal-LoginServ-1460664489483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139458" y="1049270"/>
            <a:ext cx="5542814" cy="3000396"/>
          </a:xfrm>
          <a:prstGeom prst="rect">
            <a:avLst/>
          </a:prstGeom>
          <a:noFill/>
        </p:spPr>
      </p:pic>
      <p:pic>
        <p:nvPicPr>
          <p:cNvPr id="1035" name="Picture 11" descr="C:\Users\hp-pc\Desktop\Mineria foretell feb backup\Screenshots 8th\Screenshots\DRO\Upload Fil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460501" y="3906790"/>
            <a:ext cx="5251914" cy="2486041"/>
          </a:xfrm>
          <a:prstGeom prst="rect">
            <a:avLst/>
          </a:prstGeom>
          <a:noFill/>
        </p:spPr>
      </p:pic>
      <p:pic>
        <p:nvPicPr>
          <p:cNvPr id="1036" name="Picture 12" descr="C:\Users\hp-pc\Desktop\Mineria foretell feb backup\Screenshots 8th\Screenshots\DRO\View Task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497440" y="6549996"/>
            <a:ext cx="5104459" cy="2986107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 rot="5400000">
            <a:off x="7098777" y="10233489"/>
            <a:ext cx="20863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___________________________________________________________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96583" y="263452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/>
              <a:t>----Mining Engineer----</a:t>
            </a:r>
            <a:endParaRPr lang="en-IN" sz="4800" dirty="0"/>
          </a:p>
        </p:txBody>
      </p:sp>
      <p:sp>
        <p:nvSpPr>
          <p:cNvPr id="21" name="TextBox 20"/>
          <p:cNvSpPr txBox="1"/>
          <p:nvPr/>
        </p:nvSpPr>
        <p:spPr>
          <a:xfrm>
            <a:off x="17354565" y="263452"/>
            <a:ext cx="5786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/>
              <a:t>----Drill Rig Operator----</a:t>
            </a:r>
            <a:endParaRPr lang="en-IN" sz="4800" dirty="0"/>
          </a:p>
        </p:txBody>
      </p:sp>
      <p:pic>
        <p:nvPicPr>
          <p:cNvPr id="1038" name="Picture 14" descr="C:\Users\hp-pc\Desktop\Mineria foretell feb backup\Screenshots 8th\Screenshots\DRO\screencapture-localhost-8084-Mineriafinal-LoginServ-1460665702910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497443" y="1038393"/>
            <a:ext cx="5168312" cy="2725521"/>
          </a:xfrm>
          <a:prstGeom prst="rect">
            <a:avLst/>
          </a:prstGeom>
          <a:noFill/>
        </p:spPr>
      </p:pic>
      <p:pic>
        <p:nvPicPr>
          <p:cNvPr id="1039" name="Picture 15" descr="C:\Users\hp-pc\Desktop\Mineria foretell feb backup\Screenshots 8th\Screenshots\ME\After Processing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068021" y="18408704"/>
            <a:ext cx="5614586" cy="2500330"/>
          </a:xfrm>
          <a:prstGeom prst="rect">
            <a:avLst/>
          </a:prstGeom>
          <a:noFill/>
        </p:spPr>
      </p:pic>
      <p:pic>
        <p:nvPicPr>
          <p:cNvPr id="1040" name="Picture 16" descr="C:\Users\hp-pc\Desktop\Mineria foretell feb backup\Screenshots 8th\Screenshots\ME\screencapture-localhost-8084-Mineriafinal-captcha-jsp-1460664539210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068022" y="7121500"/>
            <a:ext cx="5588639" cy="2749007"/>
          </a:xfrm>
          <a:prstGeom prst="rect">
            <a:avLst/>
          </a:prstGeom>
          <a:noFill/>
        </p:spPr>
      </p:pic>
      <p:pic>
        <p:nvPicPr>
          <p:cNvPr id="1041" name="Picture 17" descr="C:\Users\hp-pc\Desktop\Mineria foretell feb backup\Screenshots 8th\Screenshots\ME\screencapture-localhost-8084-Mineriafinal-CaptchaServ-1460664603873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068022" y="9979020"/>
            <a:ext cx="5572164" cy="2811182"/>
          </a:xfrm>
          <a:prstGeom prst="rect">
            <a:avLst/>
          </a:prstGeom>
          <a:noFill/>
        </p:spPr>
      </p:pic>
      <p:pic>
        <p:nvPicPr>
          <p:cNvPr id="1042" name="Picture 18" descr="C:\Users\hp-pc\Desktop\Mineria foretell feb backup\Screenshots 8th\Screenshots\ME\screencapture-localhost-8084-Mineriafinal-ProjectList-1460664625803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068022" y="4192542"/>
            <a:ext cx="5664013" cy="2786082"/>
          </a:xfrm>
          <a:prstGeom prst="rect">
            <a:avLst/>
          </a:prstGeom>
          <a:noFill/>
        </p:spPr>
      </p:pic>
      <p:pic>
        <p:nvPicPr>
          <p:cNvPr id="1043" name="Picture 19" descr="C:\Users\hp-pc\Desktop\Mineria foretell feb backup\Screenshots 8th\Screenshots\ME\screencapture-localhost-8084-Mineriafinal-ViewProject-1460664647420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1068022" y="12907978"/>
            <a:ext cx="5643602" cy="2643206"/>
          </a:xfrm>
          <a:prstGeom prst="rect">
            <a:avLst/>
          </a:prstGeom>
          <a:noFill/>
        </p:spPr>
      </p:pic>
      <p:pic>
        <p:nvPicPr>
          <p:cNvPr id="1044" name="Picture 20" descr="C:\Users\hp-pc\Desktop\Mineria foretell feb backup\Screenshots 8th\Screenshots\ME\screencapture-localhost-8084-Mineriafinal-assignWork-1460664680159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1068021" y="15694060"/>
            <a:ext cx="5643602" cy="2571768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 rot="5400000">
            <a:off x="13847752" y="10229981"/>
            <a:ext cx="187955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______________________________________________________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45" name="Picture 21" descr="C:\Users\hp-pc\Desktop\Mineria foretell feb backup\Screenshots 8th\Screenshots\PROFILE EDITOR\screencapture-localhost-8084-Mineriafinal-profileEditor-index-html-1457631626313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7711755" y="12550788"/>
            <a:ext cx="4643470" cy="2198029"/>
          </a:xfrm>
          <a:prstGeom prst="rect">
            <a:avLst/>
          </a:prstGeom>
          <a:noFill/>
        </p:spPr>
      </p:pic>
      <p:pic>
        <p:nvPicPr>
          <p:cNvPr id="1046" name="Picture 22" descr="C:\Users\hp-pc\Desktop\Mineria foretell feb backup\Screenshots 8th\Screenshots\PROFILE EDITOR\screencapture-localhost-8084-Mineriafinal-profileEditor-index-html-1457631856076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7711755" y="15122556"/>
            <a:ext cx="4678432" cy="2214578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17211689" y="9550392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/>
              <a:t>----Profile Editor----</a:t>
            </a:r>
            <a:endParaRPr lang="en-IN" sz="4800" dirty="0"/>
          </a:p>
        </p:txBody>
      </p:sp>
      <p:pic>
        <p:nvPicPr>
          <p:cNvPr id="1050" name="Picture 26" descr="C:\Users\hp-pc\Desktop\Mineria foretell feb backup\Screenshots 8th\Screenshots\PROFILE EDITOR\screencapture-localhost-8084-Mineriafinal-LoginServ-1457631596252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7783193" y="10264772"/>
            <a:ext cx="4500594" cy="1920538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23355357" y="289711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/>
              <a:t>----BigData-Hadoop----</a:t>
            </a:r>
            <a:endParaRPr lang="en-IN" sz="4800" dirty="0"/>
          </a:p>
        </p:txBody>
      </p:sp>
      <p:pic>
        <p:nvPicPr>
          <p:cNvPr id="1052" name="Picture 28" descr="C:\Users\hp-pc\Desktop\Mineria foretell feb backup\Screenshots 8th\Screenshots\Bigdata-Hadoop\Hadoop processing\screencapture-localhost-8088-cluster-1457633843621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3141043" y="1120708"/>
            <a:ext cx="6300742" cy="2857520"/>
          </a:xfrm>
          <a:prstGeom prst="rect">
            <a:avLst/>
          </a:prstGeom>
          <a:noFill/>
        </p:spPr>
      </p:pic>
      <p:pic>
        <p:nvPicPr>
          <p:cNvPr id="1051" name="Picture 27" descr="C:\Users\hp-pc\Desktop\Mineria foretell feb backup\Screenshots 8th\Screenshots\Bigdata-Hadoop\Hadoop processing\screencapture-localhost-50070-explorer-html-1457633970034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3141043" y="8193070"/>
            <a:ext cx="6357982" cy="3009609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 rot="5400000">
            <a:off x="19677228" y="10493433"/>
            <a:ext cx="208634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___________________________________________________________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55" name="Picture 31" descr="C:\Users\hp-pc\Desktop\Mineria foretell feb backup\Screenshots 8th\Screenshots\Bigdata-Hadoop\Hadoop processing\screencapture-localhost-50070-explorer-html-1457633992620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23141043" y="10050458"/>
            <a:ext cx="6286544" cy="2975793"/>
          </a:xfrm>
          <a:prstGeom prst="rect">
            <a:avLst/>
          </a:prstGeom>
          <a:noFill/>
        </p:spPr>
      </p:pic>
      <p:pic>
        <p:nvPicPr>
          <p:cNvPr id="1054" name="Picture 30" descr="C:\Users\hp-pc\Desktop\Mineria foretell feb backup\Screenshots 8th\Screenshots\Bigdata-Hadoop\Hadoop processing\screencapture-localhost-50090-status-html-1457633865817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3141043" y="2863023"/>
            <a:ext cx="6286544" cy="3829849"/>
          </a:xfrm>
          <a:prstGeom prst="rect">
            <a:avLst/>
          </a:prstGeom>
          <a:noFill/>
        </p:spPr>
      </p:pic>
      <p:pic>
        <p:nvPicPr>
          <p:cNvPr id="1053" name="Picture 29" descr="C:\Users\hp-pc\Desktop\Mineria foretell feb backup\Screenshots 8th\Screenshots\Bigdata-Hadoop\Hadoop processing\screencapture-localhost-50070-explorer-html-1457633920891.pn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3141043" y="5254899"/>
            <a:ext cx="6286544" cy="3014742"/>
          </a:xfrm>
          <a:prstGeom prst="rect">
            <a:avLst/>
          </a:prstGeom>
          <a:noFill/>
        </p:spPr>
      </p:pic>
      <p:pic>
        <p:nvPicPr>
          <p:cNvPr id="1058" name="Picture 34" descr="C:\Users\hp-pc\Desktop\Mineria foretell feb backup\Screenshots 8th\Screenshots\Bigdata-Hadoop\Hadoop processing\screencapture-localhost-50070-explorer-html-1457633983018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3212481" y="13193730"/>
            <a:ext cx="6286544" cy="5308403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22998167" y="18694456"/>
            <a:ext cx="6572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mtClean="0"/>
              <a:t>Control Flow: </a:t>
            </a:r>
            <a:r>
              <a:rPr lang="en-IN" sz="3200" dirty="0" smtClean="0"/>
              <a:t>Hadoop &gt; HDFS &gt; Hive(Run script) &gt;(Using </a:t>
            </a:r>
            <a:r>
              <a:rPr lang="en-IN" sz="3200" dirty="0" err="1" smtClean="0"/>
              <a:t>Sqoop</a:t>
            </a:r>
            <a:r>
              <a:rPr lang="en-IN" sz="3200" dirty="0" smtClean="0"/>
              <a:t>) </a:t>
            </a:r>
            <a:r>
              <a:rPr lang="en-IN" sz="3200" dirty="0" err="1" smtClean="0"/>
              <a:t>Mysql</a:t>
            </a:r>
            <a:r>
              <a:rPr lang="en-IN" sz="3200" dirty="0" smtClean="0"/>
              <a:t> </a:t>
            </a:r>
            <a:endParaRPr lang="en-IN" sz="3200" dirty="0"/>
          </a:p>
        </p:txBody>
      </p:sp>
      <p:sp>
        <p:nvSpPr>
          <p:cNvPr id="48" name="TextBox 47"/>
          <p:cNvSpPr txBox="1"/>
          <p:nvPr/>
        </p:nvSpPr>
        <p:spPr>
          <a:xfrm>
            <a:off x="-576373" y="263452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/>
              <a:t>   -Landing Page-</a:t>
            </a:r>
            <a:endParaRPr lang="en-IN" sz="4800" dirty="0"/>
          </a:p>
        </p:txBody>
      </p:sp>
      <p:pic>
        <p:nvPicPr>
          <p:cNvPr id="1059" name="Picture 35" descr="C:\Users\hp-pc\Downloads\download.jp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38073" y="14908242"/>
            <a:ext cx="3732000" cy="2143140"/>
          </a:xfrm>
          <a:prstGeom prst="rect">
            <a:avLst/>
          </a:prstGeom>
          <a:noFill/>
        </p:spPr>
      </p:pic>
      <p:pic>
        <p:nvPicPr>
          <p:cNvPr id="1060" name="Picture 36" descr="C:\Users\hp-pc\Downloads\download (1).jp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638073" y="17194258"/>
            <a:ext cx="3714776" cy="2228866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423759" y="19837464"/>
            <a:ext cx="10001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B0F0"/>
                </a:solidFill>
              </a:rPr>
              <a:t>Mineria Foretell  </a:t>
            </a:r>
            <a:r>
              <a:rPr lang="en-IN" sz="3600" b="1" dirty="0" smtClean="0"/>
              <a:t>: </a:t>
            </a:r>
            <a:r>
              <a:rPr lang="en-IN" sz="3600" b="1" dirty="0" smtClean="0">
                <a:solidFill>
                  <a:srgbClr val="FFFF00"/>
                </a:solidFill>
              </a:rPr>
              <a:t> Related to Mining Industries</a:t>
            </a:r>
            <a:endParaRPr lang="en-IN" sz="3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50</Words>
  <Application>Microsoft Office PowerPoint</Application>
  <PresentationFormat>Custom</PresentationFormat>
  <Paragraphs>13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Rax</dc:creator>
  <cp:lastModifiedBy>Rax</cp:lastModifiedBy>
  <cp:revision>27</cp:revision>
  <dcterms:created xsi:type="dcterms:W3CDTF">2016-04-15T14:00:47Z</dcterms:created>
  <dcterms:modified xsi:type="dcterms:W3CDTF">2018-02-25T10:46:33Z</dcterms:modified>
</cp:coreProperties>
</file>